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4FA10-DAD1-44EE-ACA9-46D5ABA6FF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16E317-4F77-4FC6-BEA0-B8F8388A8A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260C04-66BC-442C-9295-352F73CFF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15ACC-449F-4924-B80D-0A04C1903F46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0519EA-B3F0-49D1-98EB-BC7FD66AF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F721AF-1BD6-40BD-8598-D64E860144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F5A25-CB0A-4902-9EFD-779FDF2EC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479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201BF2-BF14-4624-909E-7C00C4DEF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68E53A-FA4C-4620-9F31-45BC884A10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1CBF31-7DEF-4E08-8CC4-F8C4977FD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15ACC-449F-4924-B80D-0A04C1903F46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BE3F6B-7581-4F56-9531-5829C16E9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5E8045-5414-4259-91A0-65BE515CA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F5A25-CB0A-4902-9EFD-779FDF2EC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707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F811E67-E3F7-4E64-853F-30B03DF137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290F4A-513C-4C4E-B133-AAFE140521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64843-3797-4C49-9BB3-91419FB42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15ACC-449F-4924-B80D-0A04C1903F46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BBC659-1867-4280-8267-DC5CF7535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6DFA8B-87FE-4B79-B783-246B3EED2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F5A25-CB0A-4902-9EFD-779FDF2EC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073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8F04E-125C-48D6-8CBD-1BDB33936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29A292-6D27-474F-A216-00C3485950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AF1BCE-D684-48DA-B856-FCEB0341B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15ACC-449F-4924-B80D-0A04C1903F46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78401B-9759-4D0C-AB29-735CF4EC5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31B21A-B548-4202-B72B-6E144D956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F5A25-CB0A-4902-9EFD-779FDF2EC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167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7F954-72C6-44C8-8892-DDB482FC7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A91DC6-7E88-4A82-B758-42DFC2A42A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259534-15F0-42D0-963B-FEAE320BA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15ACC-449F-4924-B80D-0A04C1903F46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638BB-52CE-43FD-8E1E-21745B39D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A29E8F-C253-47A9-81CD-480CCF01F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F5A25-CB0A-4902-9EFD-779FDF2EC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621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C21FE-02B9-4C89-9D05-F921CFDE5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BF8831-E54D-4EA4-8546-503B7FCC02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4E24D0-F171-4CE5-B385-D05B52AD26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5E7216-72BA-485A-8D2D-2DC4A0B5F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15ACC-449F-4924-B80D-0A04C1903F46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758537-6D92-4087-BC88-D2DEC3633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097815-3CFF-4204-AA09-988AF7A7B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F5A25-CB0A-4902-9EFD-779FDF2EC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4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D5D4A-649E-4855-9852-2A898FA30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3D3845-4963-4EE4-8CB9-2EC93147BF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C56368-F846-4BB8-8881-AE2E32AE4D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7EAA72-2371-4578-916D-D35552EDA2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5082D1-7F9C-483A-8696-CF25751E1F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3DFA826-B97F-434D-B87F-087B10A4A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15ACC-449F-4924-B80D-0A04C1903F46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4F5A4B-628E-4DBC-81F7-D3CDEC121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3E523D-12F8-4C60-AD50-E1D295325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F5A25-CB0A-4902-9EFD-779FDF2EC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492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AC375B-7B21-4C5E-8BC1-1F0E6A9AE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5C85A9-11A1-4471-A2BA-1F8E4C03B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15ACC-449F-4924-B80D-0A04C1903F46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0B47CA-F5E0-4892-AA99-B743DDC33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3DEF9C-FD54-4469-9B14-8F2FF5D83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F5A25-CB0A-4902-9EFD-779FDF2EC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359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7AED09-FE57-440A-83DD-84677FB12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15ACC-449F-4924-B80D-0A04C1903F46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51DF2A-9D8F-44F8-A67C-DAA3F3D4A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BE4CD9-3DFB-4863-A93C-0C6F48D37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F5A25-CB0A-4902-9EFD-779FDF2EC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202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B407D-0698-48F1-99A8-F3B07F22B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3A9F5C-8B65-4F76-837C-9A2F563539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61B6CF-7DF7-4A69-8FB3-7BFCE43EB4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280CA2-919B-492E-9A48-6139B6386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15ACC-449F-4924-B80D-0A04C1903F46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669BBF-DA9B-48E9-9CF3-E382A61C4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73F635-2DC7-4BD9-8022-74DA227EF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F5A25-CB0A-4902-9EFD-779FDF2EC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930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010B8-D6CF-4014-8454-F6CDD8BF3B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0B5CF2-0D86-45EE-81CD-7678E1CA6B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366540-5750-498B-B7CF-F5141E5CFB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C3C56A-A5BF-4626-859F-61A8EFA52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15ACC-449F-4924-B80D-0A04C1903F46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737413-F685-4368-9523-07998C4F0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185253-1182-42EB-8268-C8463F8A6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F5A25-CB0A-4902-9EFD-779FDF2EC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871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C998D5-D94A-4401-A261-5BEFCB5EA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90B053-DCAB-4192-938D-4D0D1B6D86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A2AB4D-468F-45FF-9F23-1E84E74E24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115ACC-449F-4924-B80D-0A04C1903F46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F93BC5-BFEF-486F-A65B-BAE5E629CC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985404-D250-4164-BB74-0FE13C7CB5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7F5A25-CB0A-4902-9EFD-779FDF2EC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666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2C82B-5525-4DBF-A96E-F94DDA713F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B80F81-2B7C-4E77-8203-B60F205A02C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C69754E-99EE-444D-A9A2-4FC73562C2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2895B0F-74CA-4442-8565-C1D98DD547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73379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Vlere Ibrahimi</dc:creator>
  <cp:lastModifiedBy>Vlere Ibrahimi</cp:lastModifiedBy>
  <cp:revision>2</cp:revision>
  <dcterms:created xsi:type="dcterms:W3CDTF">2025-12-09T12:57:02Z</dcterms:created>
  <dcterms:modified xsi:type="dcterms:W3CDTF">2026-01-15T09:59:31Z</dcterms:modified>
</cp:coreProperties>
</file>